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9975" cy="42808525"/>
  <p:notesSz cx="6731000" cy="9856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79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660033"/>
    <a:srgbClr val="DDDDDD"/>
    <a:srgbClr val="C0C0C0"/>
    <a:srgbClr val="CCFFFF"/>
    <a:srgbClr val="CCFFCC"/>
    <a:srgbClr val="99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5" autoAdjust="0"/>
    <p:restoredTop sz="50000" autoAdjust="0"/>
  </p:normalViewPr>
  <p:slideViewPr>
    <p:cSldViewPr snapToGrid="0">
      <p:cViewPr>
        <p:scale>
          <a:sx n="33" d="100"/>
          <a:sy n="33" d="100"/>
        </p:scale>
        <p:origin x="1024" y="152"/>
      </p:cViewPr>
      <p:guideLst>
        <p:guide orient="horz" pos="13483"/>
        <p:guide pos="79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712" y="200"/>
      </p:cViewPr>
      <p:guideLst>
        <p:guide orient="horz" pos="310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b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3075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6596119-9899-404E-9DC1-972EEC4FD0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47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63750" y="739775"/>
            <a:ext cx="2611438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b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5506B90-979F-4A7A-A572-AAB841FBDC8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37966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>
              <a:defRPr sz="9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9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9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9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9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E2A335-19C9-4856-81A4-2C4C1D0247E2}" type="slidenum">
              <a:rPr lang="fr-FR" altLang="fr-FR" sz="1200">
                <a:latin typeface="Times New Roman" pitchFamily="18" charset="0"/>
              </a:rPr>
              <a:pPr/>
              <a:t>1</a:t>
            </a:fld>
            <a:endParaRPr lang="fr-FR" altLang="fr-FR" sz="120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18038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2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729" y="-54508"/>
            <a:ext cx="4506314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hape3"/>
          <p:cNvSpPr/>
          <p:nvPr userDrawn="1"/>
        </p:nvSpPr>
        <p:spPr>
          <a:xfrm>
            <a:off x="667385" y="3785235"/>
            <a:ext cx="295275" cy="9594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89976" tIns="44988" rIns="89976" bIns="44988" anchor="ctr" anchorCtr="0" compatLnSpc="0">
            <a:noAutofit/>
          </a:bodyPr>
          <a:lstStyle/>
          <a:p>
            <a:pPr>
              <a:spcAft>
                <a:spcPts val="0"/>
              </a:spcAft>
            </a:pPr>
            <a:r>
              <a:rPr lang="en-US" sz="1200" kern="150">
                <a:effectLst/>
                <a:latin typeface="Liberation Serif" charset="0"/>
                <a:ea typeface="Noto Sans CJK SC Regular" charset="0"/>
                <a:cs typeface="Lohit Devanagari" charset="0"/>
              </a:rPr>
              <a:t> </a:t>
            </a:r>
            <a:endParaRPr lang="fr-FR" sz="1200" kern="150">
              <a:effectLst/>
              <a:latin typeface="Liberation Serif" charset="0"/>
              <a:ea typeface="Noto Sans CJK SC Regular" charset="0"/>
              <a:cs typeface="Lohit Devanagari" charset="0"/>
            </a:endParaRPr>
          </a:p>
        </p:txBody>
      </p:sp>
      <p:pic>
        <p:nvPicPr>
          <p:cNvPr id="1029" name="Image 2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5" y="321218"/>
            <a:ext cx="4411800" cy="20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 2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073" y="2386229"/>
            <a:ext cx="1368000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3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5" y="2525235"/>
            <a:ext cx="4048758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3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741" y="196822"/>
            <a:ext cx="5642431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45720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5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835880" y="1275728"/>
            <a:ext cx="24417268" cy="2758092"/>
          </a:xfrm>
          <a:prstGeom prst="rect">
            <a:avLst/>
          </a:prstGeom>
          <a:noFill/>
        </p:spPr>
        <p:txBody>
          <a:bodyPr wrap="square" lIns="49178" tIns="24589" rIns="49178" bIns="24589">
            <a:spAutoFit/>
          </a:bodyPr>
          <a:lstStyle/>
          <a:p>
            <a:pPr algn="ctr"/>
            <a:r>
              <a:rPr lang="fr-FR" sz="8800" b="1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</a:t>
            </a:r>
            <a:r>
              <a:rPr lang="fr-FR" sz="88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èmes</a:t>
            </a:r>
            <a:r>
              <a:rPr lang="fr-FR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fr-FR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Journées Nationales sur la Récupération et le Stockage </a:t>
            </a:r>
            <a:r>
              <a:rPr lang="fr-FR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d’Energie</a:t>
            </a:r>
            <a:endParaRPr lang="fr-FR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2pPr>
      <a:lvl3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3pPr>
      <a:lvl4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4pPr>
      <a:lvl5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5pPr>
      <a:lvl6pPr marL="4572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6pPr>
      <a:lvl7pPr marL="9144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7pPr>
      <a:lvl8pPr marL="13716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8pPr>
      <a:lvl9pPr marL="18288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9pPr>
    </p:titleStyle>
    <p:bodyStyle>
      <a:lvl1pPr marL="1493838" indent="-1493838" algn="l" defTabSz="3984625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+mn-ea"/>
          <a:cs typeface="+mn-cs"/>
        </a:defRPr>
      </a:lvl1pPr>
      <a:lvl2pPr marL="3241675" indent="-1246188" algn="l" defTabSz="3984625" rtl="0" eaLnBrk="0" fontAlgn="base" hangingPunct="0">
        <a:spcBef>
          <a:spcPct val="20000"/>
        </a:spcBef>
        <a:spcAft>
          <a:spcPct val="0"/>
        </a:spcAft>
        <a:buChar char="–"/>
        <a:defRPr sz="12300">
          <a:solidFill>
            <a:schemeClr val="tx1"/>
          </a:solidFill>
          <a:latin typeface="+mn-lt"/>
        </a:defRPr>
      </a:lvl2pPr>
      <a:lvl3pPr marL="4981575" indent="-996950" algn="l" defTabSz="39846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977063" indent="-996950" algn="l" defTabSz="3984625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4pPr>
      <a:lvl5pPr marL="89662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5pPr>
      <a:lvl6pPr marL="94234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6pPr>
      <a:lvl7pPr marL="98806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7pPr>
      <a:lvl8pPr marL="103378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8pPr>
      <a:lvl9pPr marL="107950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ZoneTexte 150"/>
          <p:cNvSpPr txBox="1"/>
          <p:nvPr/>
        </p:nvSpPr>
        <p:spPr>
          <a:xfrm>
            <a:off x="11628120" y="4009213"/>
            <a:ext cx="707386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mbria" panose="02040503050406030204" pitchFamily="18" charset="0"/>
              </a:rPr>
              <a:t>Poster Title</a:t>
            </a:r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5850" y="5835070"/>
            <a:ext cx="151384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First Name LAST NAME 1</a:t>
            </a:r>
            <a:r>
              <a:rPr lang="en-US" sz="3200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1,*</a:t>
            </a: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, First Name LAST NAME 2</a:t>
            </a:r>
            <a:r>
              <a:rPr lang="en-US" sz="3200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2</a:t>
            </a: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 and First Name LAST NAME 3</a:t>
            </a:r>
            <a:r>
              <a:rPr lang="en-US" sz="3200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1</a:t>
            </a: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32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Author</a:t>
            </a: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i="1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Affiliation 1, Address 1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i="1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Affiliation 2, Address 2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*corresponding author e-mail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25206960" y="4358640"/>
            <a:ext cx="4724400" cy="3525228"/>
          </a:xfrm>
          <a:prstGeom prst="roundRect">
            <a:avLst/>
          </a:prstGeom>
          <a:solidFill>
            <a:srgbClr val="0033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defTabSz="3756025"/>
            <a:r>
              <a:rPr lang="en-US" sz="7200" dirty="0">
                <a:solidFill>
                  <a:srgbClr val="FFFFFF"/>
                </a:solidFill>
              </a:rPr>
              <a:t>Place logo </a:t>
            </a:r>
            <a:r>
              <a:rPr lang="en-US" sz="7200" dirty="0" smtClean="0">
                <a:solidFill>
                  <a:srgbClr val="FFFFFF"/>
                </a:solidFill>
              </a:rPr>
              <a:t>here</a:t>
            </a:r>
            <a:endParaRPr lang="en-US" sz="7200" dirty="0">
              <a:solidFill>
                <a:srgbClr val="FFFFFF"/>
              </a:solidFill>
            </a:endParaRPr>
          </a:p>
        </p:txBody>
      </p:sp>
      <p:sp>
        <p:nvSpPr>
          <p:cNvPr id="154" name="Rectangle à coins arrondis 153"/>
          <p:cNvSpPr/>
          <p:nvPr/>
        </p:nvSpPr>
        <p:spPr bwMode="auto">
          <a:xfrm>
            <a:off x="739354" y="4358640"/>
            <a:ext cx="4724400" cy="3525228"/>
          </a:xfrm>
          <a:prstGeom prst="roundRect">
            <a:avLst/>
          </a:prstGeom>
          <a:solidFill>
            <a:srgbClr val="0033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560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Place logo here</a:t>
            </a:r>
          </a:p>
        </p:txBody>
      </p:sp>
      <p:sp>
        <p:nvSpPr>
          <p:cNvPr id="156" name="Rectangle à coins arrondis 155"/>
          <p:cNvSpPr/>
          <p:nvPr/>
        </p:nvSpPr>
        <p:spPr bwMode="auto">
          <a:xfrm>
            <a:off x="398740" y="9052560"/>
            <a:ext cx="29520000" cy="3240000"/>
          </a:xfrm>
          <a:prstGeom prst="roundRect">
            <a:avLst/>
          </a:prstGeom>
          <a:ln w="571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37560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Introduction</a:t>
            </a:r>
          </a:p>
          <a:p>
            <a:pPr marL="0" marR="0" indent="0" algn="just" defTabSz="37560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document provides a poster template for the JNRSE 2017 conference.</a:t>
            </a:r>
          </a:p>
        </p:txBody>
      </p:sp>
      <p:sp>
        <p:nvSpPr>
          <p:cNvPr id="161" name="Rectangle à coins arrondis 160"/>
          <p:cNvSpPr/>
          <p:nvPr/>
        </p:nvSpPr>
        <p:spPr bwMode="auto">
          <a:xfrm>
            <a:off x="398740" y="12619793"/>
            <a:ext cx="14400000" cy="5400000"/>
          </a:xfrm>
          <a:prstGeom prst="roundRect">
            <a:avLst/>
          </a:prstGeom>
          <a:ln w="571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3756025"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Boxes</a:t>
            </a:r>
            <a:endParaRPr lang="en-US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 defTabSz="3756025"/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Two kinds of boxes can be used: one for single 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column (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spanning though the entire poster) and one for two-column format. Please use the provided box examples (height can be adjusted),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" name="Rectangle à coins arrondis 162"/>
          <p:cNvSpPr/>
          <p:nvPr/>
        </p:nvSpPr>
        <p:spPr bwMode="auto">
          <a:xfrm>
            <a:off x="15534250" y="12567953"/>
            <a:ext cx="14400000" cy="5400000"/>
          </a:xfrm>
          <a:prstGeom prst="roundRect">
            <a:avLst/>
          </a:prstGeom>
          <a:ln w="571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3756025"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Figures and tables</a:t>
            </a:r>
            <a:endParaRPr lang="en-US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 defTabSz="3756025"/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Figures should be 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high quality (ideally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300 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dpi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resolution), and references as much as possible. Figures and Tables should be labeled and numbered.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/>
          <a:srcRect l="32587" t="13262" r="32290" b="5792"/>
          <a:stretch/>
        </p:blipFill>
        <p:spPr>
          <a:xfrm>
            <a:off x="16017298" y="14164575"/>
            <a:ext cx="4360958" cy="1103377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6968915" y="15267953"/>
            <a:ext cx="2457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small" dirty="0"/>
              <a:t>FIGURE </a:t>
            </a:r>
            <a:r>
              <a:rPr lang="en-US" sz="1400" cap="small" dirty="0" smtClean="0"/>
              <a:t>1</a:t>
            </a:r>
            <a:r>
              <a:rPr lang="en-US" sz="1400" cap="small" dirty="0"/>
              <a:t>. Figure example</a:t>
            </a:r>
            <a:endParaRPr lang="fr-FR" sz="1400" cap="small" dirty="0"/>
          </a:p>
        </p:txBody>
      </p:sp>
      <p:sp>
        <p:nvSpPr>
          <p:cNvPr id="229" name="ZoneTexte 228"/>
          <p:cNvSpPr txBox="1"/>
          <p:nvPr/>
        </p:nvSpPr>
        <p:spPr>
          <a:xfrm>
            <a:off x="17029925" y="16337826"/>
            <a:ext cx="20895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small" dirty="0" smtClean="0"/>
              <a:t>Table 1</a:t>
            </a:r>
            <a:r>
              <a:rPr lang="en-US" sz="1400" cap="small" dirty="0"/>
              <a:t>. </a:t>
            </a:r>
            <a:r>
              <a:rPr lang="en-US" sz="1400" cap="small" dirty="0" smtClean="0"/>
              <a:t>Table example</a:t>
            </a:r>
            <a:endParaRPr lang="fr-FR" sz="1400" cap="small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49272"/>
              </p:ext>
            </p:extLst>
          </p:nvPr>
        </p:nvGraphicFramePr>
        <p:xfrm>
          <a:off x="16017298" y="16645603"/>
          <a:ext cx="4114800" cy="8479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="" xmlns:a16="http://schemas.microsoft.com/office/drawing/2014/main" val="2582373340"/>
                    </a:ext>
                  </a:extLst>
                </a:gridCol>
                <a:gridCol w="1485900">
                  <a:extLst>
                    <a:ext uri="{9D8B030D-6E8A-4147-A177-3AD203B41FA5}">
                      <a16:colId xmlns="" xmlns:a16="http://schemas.microsoft.com/office/drawing/2014/main" val="3717100909"/>
                    </a:ext>
                  </a:extLst>
                </a:gridCol>
                <a:gridCol w="571500">
                  <a:extLst>
                    <a:ext uri="{9D8B030D-6E8A-4147-A177-3AD203B41FA5}">
                      <a16:colId xmlns="" xmlns:a16="http://schemas.microsoft.com/office/drawing/2014/main" val="1160573863"/>
                    </a:ext>
                  </a:extLst>
                </a:gridCol>
                <a:gridCol w="571500">
                  <a:extLst>
                    <a:ext uri="{9D8B030D-6E8A-4147-A177-3AD203B41FA5}">
                      <a16:colId xmlns="" xmlns:a16="http://schemas.microsoft.com/office/drawing/2014/main" val="1296600850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Table Head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Table Column Head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652930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Table column subhead</a:t>
                      </a:r>
                      <a:endParaRPr lang="fr-F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Subhead</a:t>
                      </a:r>
                      <a:endParaRPr lang="fr-F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Subhead</a:t>
                      </a:r>
                      <a:endParaRPr lang="fr-F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097446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copy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Table fill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20149445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8408430" y="42346860"/>
            <a:ext cx="13957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</a:t>
            </a:r>
            <a:r>
              <a:rPr lang="en-US" sz="2400" baseline="30000" dirty="0" smtClean="0"/>
              <a:t>èmes</a:t>
            </a:r>
            <a:r>
              <a:rPr lang="en-US" sz="2400" dirty="0" smtClean="0"/>
              <a:t> </a:t>
            </a:r>
            <a:r>
              <a:rPr lang="en-US" sz="2400" dirty="0" err="1" smtClean="0"/>
              <a:t>Journées</a:t>
            </a:r>
            <a:r>
              <a:rPr lang="en-US" sz="2400" dirty="0" smtClean="0"/>
              <a:t> </a:t>
            </a:r>
            <a:r>
              <a:rPr lang="en-US" sz="2400" dirty="0" err="1" smtClean="0"/>
              <a:t>Nationales</a:t>
            </a:r>
            <a:r>
              <a:rPr lang="en-US" sz="2400" dirty="0" smtClean="0"/>
              <a:t> sur la </a:t>
            </a:r>
            <a:r>
              <a:rPr lang="en-US" sz="2400" dirty="0" err="1" smtClean="0"/>
              <a:t>Récupération</a:t>
            </a:r>
            <a:r>
              <a:rPr lang="en-US" sz="2400" dirty="0" smtClean="0"/>
              <a:t> et le </a:t>
            </a:r>
            <a:r>
              <a:rPr lang="en-US" sz="2400" dirty="0" err="1" smtClean="0"/>
              <a:t>Stockage</a:t>
            </a:r>
            <a:r>
              <a:rPr lang="en-US" sz="2400" dirty="0" smtClean="0"/>
              <a:t> </a:t>
            </a:r>
            <a:r>
              <a:rPr lang="en-US" sz="2400" dirty="0" err="1" smtClean="0"/>
              <a:t>d’Energie</a:t>
            </a:r>
            <a:r>
              <a:rPr lang="en-US" sz="2400" dirty="0" smtClean="0"/>
              <a:t> – </a:t>
            </a:r>
            <a:r>
              <a:rPr lang="en-US" sz="2400" dirty="0" err="1" smtClean="0"/>
              <a:t>Besançon</a:t>
            </a:r>
            <a:r>
              <a:rPr lang="en-US" sz="2400" dirty="0" smtClean="0"/>
              <a:t>, 14-15 </a:t>
            </a:r>
            <a:r>
              <a:rPr lang="en-US" sz="2400" dirty="0" err="1" smtClean="0"/>
              <a:t>mai</a:t>
            </a:r>
            <a:r>
              <a:rPr lang="en-US" sz="2400" dirty="0" smtClean="0"/>
              <a:t> 2018</a:t>
            </a:r>
            <a:endParaRPr lang="en-US" sz="2400" dirty="0"/>
          </a:p>
        </p:txBody>
      </p:sp>
      <p:cxnSp>
        <p:nvCxnSpPr>
          <p:cNvPr id="17" name="Connecteur droit 16"/>
          <p:cNvCxnSpPr/>
          <p:nvPr/>
        </p:nvCxnSpPr>
        <p:spPr bwMode="auto">
          <a:xfrm flipV="1">
            <a:off x="739354" y="42154344"/>
            <a:ext cx="28838769" cy="46892"/>
          </a:xfrm>
          <a:prstGeom prst="line">
            <a:avLst/>
          </a:prstGeom>
          <a:ln w="57150">
            <a:headEnd type="oval" w="lg" len="lg"/>
            <a:tailEnd type="oval" w="lg" len="lg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66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56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66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56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FFCC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5773</TotalTime>
  <Words>165</Words>
  <Application>Microsoft Macintosh PowerPoint</Application>
  <PresentationFormat>Personnalisé</PresentationFormat>
  <Paragraphs>26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Cambria</vt:lpstr>
      <vt:lpstr>Liberation Serif</vt:lpstr>
      <vt:lpstr>Lohit Devanagari</vt:lpstr>
      <vt:lpstr>MS Mincho</vt:lpstr>
      <vt:lpstr>Noto Sans CJK SC Regular</vt:lpstr>
      <vt:lpstr>Times</vt:lpstr>
      <vt:lpstr>Times New Roman</vt:lpstr>
      <vt:lpstr>Arial</vt:lpstr>
      <vt:lpstr>Nouvelle présentation</vt:lpstr>
      <vt:lpstr>Présentation PowerPoint</vt:lpstr>
    </vt:vector>
  </TitlesOfParts>
  <Company>DGTec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Brochier</dc:creator>
  <cp:lastModifiedBy>Utilisateur de Microsoft Office</cp:lastModifiedBy>
  <cp:revision>353</cp:revision>
  <cp:lastPrinted>2000-04-11T14:33:59Z</cp:lastPrinted>
  <dcterms:created xsi:type="dcterms:W3CDTF">2000-04-25T12:06:04Z</dcterms:created>
  <dcterms:modified xsi:type="dcterms:W3CDTF">2018-03-12T21:10:39Z</dcterms:modified>
</cp:coreProperties>
</file>